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verage" panose="020B0604020202020204" charset="0"/>
      <p:regular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210971a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210971a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1c5ac829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1c5ac829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c5ac829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c5ac829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1c5ac829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1c5ac829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1c74b29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1c74b29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Кликер Blum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/>
              <a:t>Почему я решил сделать данную программу?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1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ru" sz="1900">
                <a:solidFill>
                  <a:schemeClr val="dk1"/>
                </a:solidFill>
              </a:rPr>
              <a:t>Аудитория у таких мини-приложений огромная, так как их главная конечная цель - заработок денег.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ru" sz="1900">
                <a:solidFill>
                  <a:schemeClr val="dk1"/>
                </a:solidFill>
              </a:rPr>
              <a:t>Использовать её легко, и она будет пользоваться спросом, так как сильно упрощает процесс использования самого приложения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ru" sz="1900">
                <a:solidFill>
                  <a:schemeClr val="dk1"/>
                </a:solidFill>
              </a:rPr>
              <a:t>Она пригодится как и мне самому, так и многим другим, ведь другие аналогичные программы очень “сырые” и не выполняют в полной мере свою функцию.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0" y="154275"/>
            <a:ext cx="4123800" cy="1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/>
              <a:t>Что такое Blum?</a:t>
            </a:r>
            <a:endParaRPr sz="400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0" y="1394025"/>
            <a:ext cx="4260300" cy="23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Это программа для получения криптовалюты, в которой надо быстро нажимать на зелёные звёзды и кристаллы льда, при этом избегая бомбы.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" name="Blum - Google Chrome 2024-08-05 11-12-0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323BA3F-50AB-9506-A1DA-0671CEBEB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0"/>
            <a:ext cx="379888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233950"/>
            <a:ext cx="85206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Что делает кликер?</a:t>
            </a:r>
            <a:endParaRPr sz="480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867500"/>
            <a:ext cx="8520600" cy="14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Его цель – самостоятельно, без участия человека, нажать на абсолютно все звёзды и лёд, не задевая бомб, то есть максимально эффективно пройти мини-игру.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Blum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F58DC7D2-BEDB-1C4B-2B1F-AA754A923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6525" y="0"/>
            <a:ext cx="37909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/>
              <a:t>Roadmap</a:t>
            </a:r>
            <a:endParaRPr sz="3200"/>
          </a:p>
        </p:txBody>
      </p:sp>
      <p:sp>
        <p:nvSpPr>
          <p:cNvPr id="115" name="Google Shape;115;p18"/>
          <p:cNvSpPr txBox="1"/>
          <p:nvPr/>
        </p:nvSpPr>
        <p:spPr>
          <a:xfrm>
            <a:off x="1363200" y="2206650"/>
            <a:ext cx="6417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возможность ввода количества билетов и автоматической игры данное количество раз.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623450" y="1227425"/>
            <a:ext cx="5897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автоматический запуск телеграмма и Blum, а также нажатие кнопки “play”.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950175" y="3313650"/>
            <a:ext cx="5306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возможность использование программы удалённо, оптимизировать программу под мобильные устройства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354528" y="1244202"/>
            <a:ext cx="730158" cy="713893"/>
            <a:chOff x="839608" y="7340770"/>
            <a:chExt cx="918900" cy="918900"/>
          </a:xfrm>
        </p:grpSpPr>
        <p:sp>
          <p:nvSpPr>
            <p:cNvPr id="119" name="Google Shape;119;p18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" name="Google Shape;12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1" name="Google Shape;121;p18"/>
          <p:cNvCxnSpPr>
            <a:stCxn id="120" idx="1"/>
          </p:cNvCxnSpPr>
          <p:nvPr/>
        </p:nvCxnSpPr>
        <p:spPr>
          <a:xfrm>
            <a:off x="523751" y="160113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759625" y="146042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/>
          <p:nvPr/>
        </p:nvCxnSpPr>
        <p:spPr>
          <a:xfrm rot="10800000" flipH="1">
            <a:off x="765426" y="160203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124;p18"/>
          <p:cNvGrpSpPr/>
          <p:nvPr/>
        </p:nvGrpSpPr>
        <p:grpSpPr>
          <a:xfrm>
            <a:off x="354578" y="2278102"/>
            <a:ext cx="730158" cy="713893"/>
            <a:chOff x="839608" y="7340770"/>
            <a:chExt cx="918900" cy="918900"/>
          </a:xfrm>
        </p:grpSpPr>
        <p:sp>
          <p:nvSpPr>
            <p:cNvPr id="125" name="Google Shape;125;p18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" name="Google Shape;127;p18"/>
          <p:cNvCxnSpPr>
            <a:stCxn id="126" idx="1"/>
          </p:cNvCxnSpPr>
          <p:nvPr/>
        </p:nvCxnSpPr>
        <p:spPr>
          <a:xfrm>
            <a:off x="523801" y="263503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759675" y="249432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8"/>
          <p:cNvCxnSpPr/>
          <p:nvPr/>
        </p:nvCxnSpPr>
        <p:spPr>
          <a:xfrm rot="10800000" flipH="1">
            <a:off x="765476" y="263593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18"/>
          <p:cNvGrpSpPr/>
          <p:nvPr/>
        </p:nvGrpSpPr>
        <p:grpSpPr>
          <a:xfrm>
            <a:off x="354528" y="3454152"/>
            <a:ext cx="730158" cy="713893"/>
            <a:chOff x="839608" y="7340770"/>
            <a:chExt cx="918900" cy="918900"/>
          </a:xfrm>
        </p:grpSpPr>
        <p:sp>
          <p:nvSpPr>
            <p:cNvPr id="131" name="Google Shape;131;p18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3" name="Google Shape;133;p18"/>
          <p:cNvCxnSpPr>
            <a:stCxn id="132" idx="1"/>
          </p:cNvCxnSpPr>
          <p:nvPr/>
        </p:nvCxnSpPr>
        <p:spPr>
          <a:xfrm>
            <a:off x="523751" y="381108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759625" y="367037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/>
          <p:nvPr/>
        </p:nvCxnSpPr>
        <p:spPr>
          <a:xfrm rot="10800000" flipH="1">
            <a:off x="765426" y="381198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Экран (16:9)</PresentationFormat>
  <Paragraphs>13</Paragraphs>
  <Slides>6</Slides>
  <Notes>6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Average</vt:lpstr>
      <vt:lpstr>Arial</vt:lpstr>
      <vt:lpstr>Roboto</vt:lpstr>
      <vt:lpstr>Geometric</vt:lpstr>
      <vt:lpstr>Кликер Blum</vt:lpstr>
      <vt:lpstr>Почему я решил сделать данную программу?</vt:lpstr>
      <vt:lpstr>Что такое Blum?</vt:lpstr>
      <vt:lpstr>Что делает кликер?</vt:lpstr>
      <vt:lpstr>Презентация PowerPoint</vt:lpstr>
      <vt:lpstr>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N_OFFICE_5</cp:lastModifiedBy>
  <cp:revision>1</cp:revision>
  <dcterms:modified xsi:type="dcterms:W3CDTF">2024-08-12T08:32:32Z</dcterms:modified>
</cp:coreProperties>
</file>